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61ABF-C486-48D4-8A99-52273448A941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27F5B-44BC-49F3-9BFF-CB96EB5D6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545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61ABF-C486-48D4-8A99-52273448A941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27F5B-44BC-49F3-9BFF-CB96EB5D6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334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61ABF-C486-48D4-8A99-52273448A941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27F5B-44BC-49F3-9BFF-CB96EB5D6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965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61ABF-C486-48D4-8A99-52273448A941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27F5B-44BC-49F3-9BFF-CB96EB5D6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67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61ABF-C486-48D4-8A99-52273448A941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27F5B-44BC-49F3-9BFF-CB96EB5D6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533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61ABF-C486-48D4-8A99-52273448A941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27F5B-44BC-49F3-9BFF-CB96EB5D6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73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61ABF-C486-48D4-8A99-52273448A941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27F5B-44BC-49F3-9BFF-CB96EB5D6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523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61ABF-C486-48D4-8A99-52273448A941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27F5B-44BC-49F3-9BFF-CB96EB5D6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160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61ABF-C486-48D4-8A99-52273448A941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27F5B-44BC-49F3-9BFF-CB96EB5D6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492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61ABF-C486-48D4-8A99-52273448A941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27F5B-44BC-49F3-9BFF-CB96EB5D6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0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61ABF-C486-48D4-8A99-52273448A941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27F5B-44BC-49F3-9BFF-CB96EB5D6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684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61ABF-C486-48D4-8A99-52273448A941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27F5B-44BC-49F3-9BFF-CB96EB5D6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885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0682"/>
            <a:ext cx="8534400" cy="48073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380999" y="2971800"/>
            <a:ext cx="8521581" cy="40011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spc="500" dirty="0" smtClean="0">
                <a:latin typeface="Aharoni" panose="02010803020104030203" pitchFamily="2" charset="-79"/>
                <a:cs typeface="Aharoni" panose="02010803020104030203" pitchFamily="2" charset="-79"/>
              </a:rPr>
              <a:t>ASAP Presents A One-Day Summit Addressing:</a:t>
            </a:r>
            <a:endParaRPr lang="en-US" sz="6600" b="1" spc="5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1000" y="4829600"/>
            <a:ext cx="8534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Substance Use Among the Aging Population: A System-Wide Response</a:t>
            </a:r>
            <a:endParaRPr lang="en-US" sz="3200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11" name="Picture 10"/>
          <p:cNvPicPr/>
          <p:nvPr/>
        </p:nvPicPr>
        <p:blipFill>
          <a:blip r:embed="rId3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6019800"/>
            <a:ext cx="2400300" cy="593090"/>
          </a:xfrm>
          <a:prstGeom prst="rect">
            <a:avLst/>
          </a:prstGeom>
        </p:spPr>
      </p:pic>
      <p:pic>
        <p:nvPicPr>
          <p:cNvPr id="12" name="Picture 11" descr="C:\Users\kkudlack\AppData\Local\Microsoft\Windows\Temporary Internet Files\Content.Outlook\IU5ZD5G9\Office of Alcoholism and Substance Abuse.png"/>
          <p:cNvPicPr/>
          <p:nvPr/>
        </p:nvPicPr>
        <p:blipFill>
          <a:blip r:embed="rId5" cstate="print">
            <a:biLevel thresh="25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6019800"/>
            <a:ext cx="3267075" cy="5283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3352800"/>
            <a:ext cx="994410" cy="11595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16987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17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Kelli Kudlack</dc:creator>
  <cp:lastModifiedBy>Kelli Kudlack</cp:lastModifiedBy>
  <cp:revision>3</cp:revision>
  <dcterms:created xsi:type="dcterms:W3CDTF">2016-04-08T14:30:57Z</dcterms:created>
  <dcterms:modified xsi:type="dcterms:W3CDTF">2016-04-08T14:47:46Z</dcterms:modified>
</cp:coreProperties>
</file>