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"/>
  </p:notesMasterIdLst>
  <p:sldIdLst>
    <p:sldId id="313" r:id="rId2"/>
    <p:sldId id="312" r:id="rId3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5086" autoAdjust="0"/>
  </p:normalViewPr>
  <p:slideViewPr>
    <p:cSldViewPr snapToGrid="0">
      <p:cViewPr>
        <p:scale>
          <a:sx n="114" d="100"/>
          <a:sy n="114" d="100"/>
        </p:scale>
        <p:origin x="-270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1AA2345-631A-4D2A-8182-8AD5EB19827C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B2A79FB-0B13-4E9F-BCCD-9CFFDB40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400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434E51E-60B9-4B26-83B4-0AD80E696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220A-60F1-4FA5-80CF-750B3CE77A76}" type="datetime1">
              <a:rPr lang="en-US" smtClean="0"/>
              <a:t>1/7/2020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66D4F0B-0FEA-4DCF-A3D2-D7A3D0C38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AHN/RHS Confidential - Internal Use Only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817C7D4-DE03-412B-BD3C-0F5554CCC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3D19C-1C99-459C-92E5-B678433A780C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AHN logo">
            <a:extLst>
              <a:ext uri="{FF2B5EF4-FFF2-40B4-BE49-F238E27FC236}">
                <a16:creationId xmlns:a16="http://schemas.microsoft.com/office/drawing/2014/main" xmlns="" id="{2244127C-A266-4701-B065-C32CBB17E2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70" y="73609"/>
            <a:ext cx="1237084" cy="583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6014E36-B4FA-4FD9-88C3-42A43B7967C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569" y="73609"/>
            <a:ext cx="1466461" cy="5831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0442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BD9141-D15E-4735-8760-431624E20B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EE58BD6-07F8-4D99-A1B8-FC796F770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632AEB-8250-4694-A096-382FBE4BE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9A73-C6A9-4F81-89C3-D4710E3165D7}" type="datetime1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54A6F0-3872-4453-BA5E-741F0B706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AHN/RHS Confidential - Internal Use Only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D613C23-216F-4376-9CC3-149B4F6E5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3D19C-1C99-459C-92E5-B678433A7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4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C96D10-577A-4448-BF4B-8DA44CA53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56B0FC8-BE84-42FC-A76E-36932C6C9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A181B-BFD1-4504-9335-AB379AE00146}" type="datetime1">
              <a:rPr lang="en-US" smtClean="0"/>
              <a:t>1/7/2020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C439EDA-E32A-4E85-8087-FB0C7322A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AHN/RHS Confidential - Internal Use Only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0CF5CDD-8CF2-4465-950C-B95E60CAA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3D19C-1C99-459C-92E5-B678433A7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8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20EBFF6-EE26-469E-8D10-5914A8648D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1B2F1-5368-42BC-818F-AEEA703DF174}" type="datetime1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1E78A2-C2DE-4B18-85A7-4D27D962BF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AHN/RHS Confidential - Internal Use Only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61AA090-ECD9-4BCA-B0DF-755673287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3D19C-1C99-459C-92E5-B678433A780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AHN logo">
            <a:extLst>
              <a:ext uri="{FF2B5EF4-FFF2-40B4-BE49-F238E27FC236}">
                <a16:creationId xmlns:a16="http://schemas.microsoft.com/office/drawing/2014/main" xmlns="" id="{927D5FC8-9F51-4239-A8EB-FD0791726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70" y="73609"/>
            <a:ext cx="1237084" cy="583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CA023151-7E9A-42BC-BFA6-5E44224A5005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569" y="73609"/>
            <a:ext cx="1466461" cy="5831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764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D6573C04-B4FB-4E2E-8CB5-243D628F9B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sz="4000" b="1" dirty="0"/>
              <a:t>Advanced Health Network IPA (AHN) &amp; Recovery Health Solutions IPA (RHS)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xmlns="" id="{C563C108-C7C9-4C1B-90D5-76D4F0FEC7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/>
              <a:t>Behavioral Health Care Collaboratives (BHCC) – Lessons Learned - Preparing for Value Based Payments (VBP)</a:t>
            </a:r>
            <a:endParaRPr lang="en-US" i="1" dirty="0"/>
          </a:p>
          <a:p>
            <a:r>
              <a:rPr lang="en-US" dirty="0"/>
              <a:t>September 23,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8DFE34E-83A0-4049-851D-F064CAA03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AHN/RHS Confidential - Internal Use Only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xmlns="" id="{FB4DBC8B-2447-4DD8-8ADC-B5AC2214FC90}"/>
              </a:ext>
            </a:extLst>
          </p:cNvPr>
          <p:cNvSpPr txBox="1">
            <a:spLocks/>
          </p:cNvSpPr>
          <p:nvPr/>
        </p:nvSpPr>
        <p:spPr>
          <a:xfrm>
            <a:off x="1429821" y="379193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 </a:t>
            </a:r>
            <a:r>
              <a:rPr lang="en-US" sz="1800" b="1" dirty="0"/>
              <a:t>Alcoholism and Substance Abuse Providers of New York State (ASAP) Conference</a:t>
            </a:r>
          </a:p>
        </p:txBody>
      </p:sp>
    </p:spTree>
    <p:extLst>
      <p:ext uri="{BB962C8B-B14F-4D97-AF65-F5344CB8AC3E}">
        <p14:creationId xmlns:p14="http://schemas.microsoft.com/office/powerpoint/2010/main" val="510131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FA5A66-C350-492B-8DD4-5510BB86F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0" y="588898"/>
            <a:ext cx="10744200" cy="1325563"/>
          </a:xfrm>
        </p:spPr>
        <p:txBody>
          <a:bodyPr/>
          <a:lstStyle/>
          <a:p>
            <a:r>
              <a:rPr lang="en-US" sz="2800" b="1" dirty="0"/>
              <a:t>Advanced Health </a:t>
            </a:r>
            <a:r>
              <a:rPr lang="en-US" sz="2800" b="1" dirty="0">
                <a:cs typeface="Aharoni" panose="020B0604020202020204" pitchFamily="2" charset="-79"/>
              </a:rPr>
              <a:t>Network</a:t>
            </a:r>
            <a:r>
              <a:rPr lang="en-US" sz="2800" b="1" dirty="0"/>
              <a:t> (AHN) &amp; Recovery Health Solutions (RHS)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D163839-0847-418A-86BA-C0663535D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3794"/>
            <a:ext cx="4114800" cy="267681"/>
          </a:xfrm>
        </p:spPr>
        <p:txBody>
          <a:bodyPr/>
          <a:lstStyle/>
          <a:p>
            <a:r>
              <a:rPr lang="en-US"/>
              <a:t>AHN/RHS Confidential - Internal Use Only</a:t>
            </a:r>
          </a:p>
        </p:txBody>
      </p:sp>
      <p:pic>
        <p:nvPicPr>
          <p:cNvPr id="5" name="Picture 2" descr="No alt text provided for this image">
            <a:extLst>
              <a:ext uri="{FF2B5EF4-FFF2-40B4-BE49-F238E27FC236}">
                <a16:creationId xmlns:a16="http://schemas.microsoft.com/office/drawing/2014/main" xmlns="" id="{FD90A43B-F905-4C91-9153-BDB0124DC1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81"/>
          <a:stretch/>
        </p:blipFill>
        <p:spPr bwMode="auto">
          <a:xfrm>
            <a:off x="356013" y="2491802"/>
            <a:ext cx="5150707" cy="2730437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Image result for perfect is the enemy of good voltaire">
            <a:extLst>
              <a:ext uri="{FF2B5EF4-FFF2-40B4-BE49-F238E27FC236}">
                <a16:creationId xmlns:a16="http://schemas.microsoft.com/office/drawing/2014/main" xmlns="" id="{37215936-CAD3-4082-A759-8DB72CE02C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0" t="3081" r="6504" b="9566"/>
          <a:stretch/>
        </p:blipFill>
        <p:spPr bwMode="auto">
          <a:xfrm>
            <a:off x="6203092" y="2491261"/>
            <a:ext cx="5150708" cy="2721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xmlns="" id="{EF66D68B-C1A3-4027-BC3D-A5E56592A66D}"/>
              </a:ext>
            </a:extLst>
          </p:cNvPr>
          <p:cNvSpPr/>
          <p:nvPr/>
        </p:nvSpPr>
        <p:spPr>
          <a:xfrm>
            <a:off x="3749643" y="1418816"/>
            <a:ext cx="4693920" cy="520383"/>
          </a:xfrm>
          <a:prstGeom prst="round2Diag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BUILDING TRUST</a:t>
            </a:r>
          </a:p>
        </p:txBody>
      </p:sp>
      <p:sp>
        <p:nvSpPr>
          <p:cNvPr id="9" name="Rectangle: Diagonal Corners Rounded 8">
            <a:extLst>
              <a:ext uri="{FF2B5EF4-FFF2-40B4-BE49-F238E27FC236}">
                <a16:creationId xmlns:a16="http://schemas.microsoft.com/office/drawing/2014/main" xmlns="" id="{E10DEA66-69E0-41AD-803C-370CC5504B3C}"/>
              </a:ext>
            </a:extLst>
          </p:cNvPr>
          <p:cNvSpPr/>
          <p:nvPr/>
        </p:nvSpPr>
        <p:spPr>
          <a:xfrm>
            <a:off x="3830320" y="5908673"/>
            <a:ext cx="4693920" cy="520383"/>
          </a:xfrm>
          <a:prstGeom prst="round2Diag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DELIVERING RESULTS</a:t>
            </a:r>
          </a:p>
        </p:txBody>
      </p:sp>
      <p:sp>
        <p:nvSpPr>
          <p:cNvPr id="10" name="Arrow: Left-Up 9">
            <a:extLst>
              <a:ext uri="{FF2B5EF4-FFF2-40B4-BE49-F238E27FC236}">
                <a16:creationId xmlns:a16="http://schemas.microsoft.com/office/drawing/2014/main" xmlns="" id="{283F444C-3BEE-4786-A699-66EBA026FF7E}"/>
              </a:ext>
            </a:extLst>
          </p:cNvPr>
          <p:cNvSpPr/>
          <p:nvPr/>
        </p:nvSpPr>
        <p:spPr>
          <a:xfrm rot="16200000">
            <a:off x="8930846" y="1268573"/>
            <a:ext cx="850392" cy="850392"/>
          </a:xfrm>
          <a:prstGeom prst="leftUp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Left-Up 10">
            <a:extLst>
              <a:ext uri="{FF2B5EF4-FFF2-40B4-BE49-F238E27FC236}">
                <a16:creationId xmlns:a16="http://schemas.microsoft.com/office/drawing/2014/main" xmlns="" id="{3B5E97E0-15E3-4C94-BDD4-739C7E1C9DAF}"/>
              </a:ext>
            </a:extLst>
          </p:cNvPr>
          <p:cNvSpPr/>
          <p:nvPr/>
        </p:nvSpPr>
        <p:spPr>
          <a:xfrm rot="5400000">
            <a:off x="2080974" y="5546661"/>
            <a:ext cx="850392" cy="850392"/>
          </a:xfrm>
          <a:prstGeom prst="leftUp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Left-Up 11">
            <a:extLst>
              <a:ext uri="{FF2B5EF4-FFF2-40B4-BE49-F238E27FC236}">
                <a16:creationId xmlns:a16="http://schemas.microsoft.com/office/drawing/2014/main" xmlns="" id="{6DEBA376-D492-44AB-884A-398D4EA02A07}"/>
              </a:ext>
            </a:extLst>
          </p:cNvPr>
          <p:cNvSpPr/>
          <p:nvPr/>
        </p:nvSpPr>
        <p:spPr>
          <a:xfrm>
            <a:off x="8930846" y="5418710"/>
            <a:ext cx="850392" cy="850392"/>
          </a:xfrm>
          <a:prstGeom prst="leftUp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Arrow: Left-Up 12">
            <a:extLst>
              <a:ext uri="{FF2B5EF4-FFF2-40B4-BE49-F238E27FC236}">
                <a16:creationId xmlns:a16="http://schemas.microsoft.com/office/drawing/2014/main" xmlns="" id="{A46E3794-3BBD-4737-B736-2678B313A48E}"/>
              </a:ext>
            </a:extLst>
          </p:cNvPr>
          <p:cNvSpPr/>
          <p:nvPr/>
        </p:nvSpPr>
        <p:spPr>
          <a:xfrm rot="10800000">
            <a:off x="2080974" y="1268573"/>
            <a:ext cx="850392" cy="850392"/>
          </a:xfrm>
          <a:prstGeom prst="leftUp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048712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Slide AHN RH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</TotalTime>
  <Words>52</Words>
  <Application>Microsoft Office PowerPoint</Application>
  <PresentationFormat>Custom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Master Slide AHN RHS</vt:lpstr>
      <vt:lpstr> Advanced Health Network IPA (AHN) &amp; Recovery Health Solutions IPA (RHS)</vt:lpstr>
      <vt:lpstr>Advanced Health Network (AHN) &amp; Recovery Health Solutions (RHS)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Analytics / IT Platform Proposal</dc:title>
  <dc:creator>Nadeem Ramjan</dc:creator>
  <cp:lastModifiedBy>Sherry</cp:lastModifiedBy>
  <cp:revision>11</cp:revision>
  <dcterms:created xsi:type="dcterms:W3CDTF">2019-08-27T20:55:31Z</dcterms:created>
  <dcterms:modified xsi:type="dcterms:W3CDTF">2020-01-07T17:06:09Z</dcterms:modified>
</cp:coreProperties>
</file>