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3" y="-18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2D275-7597-4742-BEF5-0A9800E38167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18888-A212-4117-9A62-8B55A63C5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5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18888-A212-4117-9A62-8B55A63C52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1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8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5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0415" y="274639"/>
            <a:ext cx="3654531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589" y="274639"/>
            <a:ext cx="1076468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8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9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589" y="1600201"/>
            <a:ext cx="72096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5341" y="1600201"/>
            <a:ext cx="720960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6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6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3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9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8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5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08175-A1C9-4420-BBE4-31EBBFE0F983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56EF3-E7FF-4F5B-BBD0-9068B7FD0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9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152400"/>
            <a:ext cx="4743871" cy="1188720"/>
          </a:xfrm>
          <a:prstGeom prst="rect">
            <a:avLst/>
          </a:prstGeom>
          <a:ln w="9525">
            <a:solidFill>
              <a:srgbClr val="FF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8229600" y="429768"/>
            <a:ext cx="1275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ASAP-</a:t>
            </a:r>
            <a:r>
              <a:rPr lang="en-US" sz="1200" b="1" dirty="0" err="1" smtClean="0">
                <a:solidFill>
                  <a:schemeClr val="bg1"/>
                </a:solidFill>
              </a:rPr>
              <a:t>NYCB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92640" y="777240"/>
            <a:ext cx="1275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2012-2022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12" y="915739"/>
            <a:ext cx="1609669" cy="31432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106418" y="1262188"/>
            <a:ext cx="7223761" cy="2816135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pPr marL="342819" indent="-342819">
              <a:spcAft>
                <a:spcPts val="599"/>
              </a:spcAft>
            </a:pPr>
            <a:r>
              <a:rPr lang="en-US" sz="4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“We are committed to excellence in everything we do.” </a:t>
            </a:r>
          </a:p>
          <a:p>
            <a:pPr marL="288857"/>
            <a:r>
              <a:rPr lang="en-US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John Coppola, ASAP Executive Director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910" b="18508"/>
          <a:stretch/>
        </p:blipFill>
        <p:spPr>
          <a:xfrm>
            <a:off x="-123508" y="4206240"/>
            <a:ext cx="12435840" cy="226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870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21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Riddick</dc:creator>
  <cp:lastModifiedBy>Ruth Riddick</cp:lastModifiedBy>
  <cp:revision>6</cp:revision>
  <dcterms:created xsi:type="dcterms:W3CDTF">2021-10-28T18:55:11Z</dcterms:created>
  <dcterms:modified xsi:type="dcterms:W3CDTF">2021-12-31T22:30:57Z</dcterms:modified>
</cp:coreProperties>
</file>